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28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94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520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496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37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135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831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72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5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61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29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94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07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56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73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76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762A26-D059-4944-9D50-9E0B4F7CCB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D99346-CC97-4095-AF23-F4083BD54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D65E-5D2F-B121-18F5-7992647E3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b="1" dirty="0"/>
              <a:t>AWS</a:t>
            </a:r>
            <a:r>
              <a:rPr lang="en-US" sz="11500" dirty="0"/>
              <a:t> </a:t>
            </a:r>
            <a:endParaRPr lang="en-IN" sz="1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CC002-4B86-459B-E69D-9B96140970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Learning Account Creation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76997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6AE5-DF80-6494-C6E5-D42C1BE3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53" y="235974"/>
            <a:ext cx="10131425" cy="334297"/>
          </a:xfrm>
        </p:spPr>
        <p:txBody>
          <a:bodyPr>
            <a:normAutofit fontScale="90000"/>
          </a:bodyPr>
          <a:lstStyle/>
          <a:p>
            <a:r>
              <a:rPr lang="en-US" dirty="0"/>
              <a:t>Go to google search for </a:t>
            </a:r>
            <a:r>
              <a:rPr lang="en-US" dirty="0" err="1"/>
              <a:t>aws</a:t>
            </a:r>
            <a:r>
              <a:rPr lang="en-US" dirty="0"/>
              <a:t> academy login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48DE-1C80-4365-D09E-397FAA23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F76E0-0215-00D2-7778-D8C894FB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37"/>
          <a:stretch/>
        </p:blipFill>
        <p:spPr>
          <a:xfrm>
            <a:off x="0" y="865238"/>
            <a:ext cx="12192000" cy="59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1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957A-5ADE-950E-B1BC-11599BAD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465668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for Untitled and click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188E-42D2-EFBF-7FAE-A97D5BE4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0FAD-93AD-CA43-CBFE-E5292654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49"/>
          <a:stretch/>
        </p:blipFill>
        <p:spPr>
          <a:xfrm>
            <a:off x="0" y="648930"/>
            <a:ext cx="12192000" cy="620907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EC4302F0-29AC-2DC3-B3D6-B8583DC2B80B}"/>
              </a:ext>
            </a:extLst>
          </p:cNvPr>
          <p:cNvSpPr/>
          <p:nvPr/>
        </p:nvSpPr>
        <p:spPr>
          <a:xfrm rot="4638078">
            <a:off x="1149981" y="3953528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14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45F7-E5C6-DC1B-A4BD-9138AB66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527"/>
            <a:ext cx="10131425" cy="465668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Student Login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A9885-B75C-1593-0417-330DAE7A1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4F201-2B1F-B5C1-03D9-0378D9F1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25"/>
          <a:stretch/>
        </p:blipFill>
        <p:spPr>
          <a:xfrm>
            <a:off x="0" y="629266"/>
            <a:ext cx="12192000" cy="6178207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315AEE0-FE9C-54B6-BC6B-C8AF75DB7935}"/>
              </a:ext>
            </a:extLst>
          </p:cNvPr>
          <p:cNvSpPr/>
          <p:nvPr/>
        </p:nvSpPr>
        <p:spPr>
          <a:xfrm rot="5400000">
            <a:off x="3700084" y="1679705"/>
            <a:ext cx="252625" cy="11773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32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9B4D-AB2C-E6F1-552F-F12BD54A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17" y="1"/>
            <a:ext cx="11653683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Fill the username and password</a:t>
            </a:r>
            <a:r>
              <a:rPr lang="en-US" dirty="0">
                <a:sym typeface="Wingdings" panose="05000000000000000000" pitchFamily="2" charset="2"/>
              </a:rPr>
              <a:t> click on login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CF36-73AF-971F-D277-67FDCE3C7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ECA6A-3597-74DC-6C02-26DCF50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56"/>
          <a:stretch/>
        </p:blipFill>
        <p:spPr>
          <a:xfrm>
            <a:off x="0" y="924232"/>
            <a:ext cx="12192000" cy="5933767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966B75F-218B-432C-8607-9B34A64B2A27}"/>
              </a:ext>
            </a:extLst>
          </p:cNvPr>
          <p:cNvSpPr/>
          <p:nvPr/>
        </p:nvSpPr>
        <p:spPr>
          <a:xfrm rot="19008045">
            <a:off x="7485469" y="3946196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57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97A4-ABA5-DB69-EDE3-FF509091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9" y="19666"/>
            <a:ext cx="10131425" cy="754776"/>
          </a:xfrm>
        </p:spPr>
        <p:txBody>
          <a:bodyPr/>
          <a:lstStyle/>
          <a:p>
            <a:r>
              <a:rPr lang="en-US" dirty="0"/>
              <a:t>Click on the </a:t>
            </a:r>
            <a:r>
              <a:rPr lang="en-US" dirty="0" err="1"/>
              <a:t>aws</a:t>
            </a:r>
            <a:r>
              <a:rPr lang="en-US" dirty="0"/>
              <a:t> academy learner lab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0C80-8161-5572-30D1-F4285CAFA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F099-7F57-5C97-2C74-1E0EA5C0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89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7FFFF20-791C-979E-576A-868BB36F2B6E}"/>
              </a:ext>
            </a:extLst>
          </p:cNvPr>
          <p:cNvSpPr/>
          <p:nvPr/>
        </p:nvSpPr>
        <p:spPr>
          <a:xfrm rot="16200000">
            <a:off x="3816056" y="3582786"/>
            <a:ext cx="279790" cy="140005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95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1160-AED4-4514-837F-1DFA30C0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4" y="201561"/>
            <a:ext cx="10131425" cy="314131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F836-8F6A-D3C0-F804-FE7F7933C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84554-2396-A878-F5FA-9E5FFDBE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06"/>
          <a:stretch/>
        </p:blipFill>
        <p:spPr>
          <a:xfrm>
            <a:off x="0" y="681135"/>
            <a:ext cx="12192000" cy="6176865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3D18B954-3D3F-BE4B-410F-8C5AB8FA4B68}"/>
              </a:ext>
            </a:extLst>
          </p:cNvPr>
          <p:cNvSpPr/>
          <p:nvPr/>
        </p:nvSpPr>
        <p:spPr>
          <a:xfrm rot="16200000">
            <a:off x="1784465" y="2180712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82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86B0-744E-0F8B-FD5E-C11DD970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1" y="189723"/>
            <a:ext cx="10131425" cy="258146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135D-DB86-D69D-0A76-FAF48503C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5CFEE-09D6-A689-B3B7-983CE1E3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5"/>
          <a:stretch/>
        </p:blipFill>
        <p:spPr>
          <a:xfrm>
            <a:off x="0" y="867746"/>
            <a:ext cx="12192000" cy="6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8BCC-5A1A-9B3A-3D73-02418204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8" y="189724"/>
            <a:ext cx="10131425" cy="465668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 and click on AWS Academy Learner Lab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8DCC-8D66-6AE8-1C2C-ABA9C6F7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EC60B-25CD-47F1-FDEA-B707126E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30"/>
          <a:stretch/>
        </p:blipFill>
        <p:spPr>
          <a:xfrm>
            <a:off x="0" y="802434"/>
            <a:ext cx="12192000" cy="6055566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731310DD-B9BF-D1EF-F1D9-EA2285056D30}"/>
              </a:ext>
            </a:extLst>
          </p:cNvPr>
          <p:cNvSpPr/>
          <p:nvPr/>
        </p:nvSpPr>
        <p:spPr>
          <a:xfrm rot="5400000">
            <a:off x="2073882" y="4476210"/>
            <a:ext cx="192662" cy="8694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29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CE86-A330-332F-5324-77E7EC67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4" y="71967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 after reading the terms &amp; conditions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B8C0-599F-E2E8-BACA-253F4C66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F15BC-314F-7E70-67CA-9D4C5ADC1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27"/>
          <a:stretch/>
        </p:blipFill>
        <p:spPr>
          <a:xfrm>
            <a:off x="0" y="746449"/>
            <a:ext cx="12192000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D4F5-AD74-C1CD-797C-1C5D58EA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1" y="167831"/>
            <a:ext cx="10131425" cy="324464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 and click on I Agree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03AF-170E-170F-C3F6-AE594624C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37880-C3CF-442A-0C87-60EFEF7C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83"/>
          <a:stretch/>
        </p:blipFill>
        <p:spPr>
          <a:xfrm>
            <a:off x="0" y="943395"/>
            <a:ext cx="12192000" cy="5923936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78E0E069-748C-B938-8D67-14365A83F348}"/>
              </a:ext>
            </a:extLst>
          </p:cNvPr>
          <p:cNvSpPr/>
          <p:nvPr/>
        </p:nvSpPr>
        <p:spPr>
          <a:xfrm rot="5400000">
            <a:off x="4303729" y="5496208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9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BA64-83ED-24D5-A2FD-B0B05B17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6" y="1"/>
            <a:ext cx="11661059" cy="609600"/>
          </a:xfrm>
        </p:spPr>
        <p:txBody>
          <a:bodyPr>
            <a:normAutofit/>
          </a:bodyPr>
          <a:lstStyle/>
          <a:p>
            <a:r>
              <a:rPr lang="en-US" sz="2400" dirty="0"/>
              <a:t>Go to your Email and Check for AWS Academy course invitation</a:t>
            </a:r>
            <a:endParaRPr lang="en-IN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FA597-3918-C073-6740-E4D8D79E2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F9A4E6-5B1A-DBC8-4B4F-44CED450B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4500" b="3176"/>
          <a:stretch/>
        </p:blipFill>
        <p:spPr bwMode="auto">
          <a:xfrm>
            <a:off x="-1" y="765110"/>
            <a:ext cx="12120465" cy="609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1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676-820A-43FF-E84B-2D48420C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1999" cy="933467"/>
          </a:xfrm>
        </p:spPr>
        <p:txBody>
          <a:bodyPr>
            <a:noAutofit/>
          </a:bodyPr>
          <a:lstStyle/>
          <a:p>
            <a:r>
              <a:rPr lang="en-US" sz="2800" dirty="0"/>
              <a:t>If there is red dot beside AWS it means the sandbox (AWS </a:t>
            </a:r>
            <a:r>
              <a:rPr lang="en-IN" sz="2800" dirty="0"/>
              <a:t>Learning Environment) </a:t>
            </a:r>
            <a:r>
              <a:rPr lang="en-US" sz="2800" dirty="0"/>
              <a:t>is in stop state, click on Start Lab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87AC2-25D6-3A77-463C-3942AD49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48760-1B4A-7BEE-8D60-3DB3E9CC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38"/>
          <a:stretch/>
        </p:blipFill>
        <p:spPr>
          <a:xfrm>
            <a:off x="0" y="1066799"/>
            <a:ext cx="12192000" cy="5772945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46BBC491-D1A5-226C-987B-41D003343B68}"/>
              </a:ext>
            </a:extLst>
          </p:cNvPr>
          <p:cNvSpPr/>
          <p:nvPr/>
        </p:nvSpPr>
        <p:spPr>
          <a:xfrm rot="7938580">
            <a:off x="8017312" y="1730442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3719D1-228D-DE95-A0A1-8D3F60EE8C7F}"/>
              </a:ext>
            </a:extLst>
          </p:cNvPr>
          <p:cNvSpPr/>
          <p:nvPr/>
        </p:nvSpPr>
        <p:spPr>
          <a:xfrm>
            <a:off x="2771192" y="2142067"/>
            <a:ext cx="643812" cy="4145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83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620-8784-4461-B119-C729ED54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2" y="0"/>
            <a:ext cx="12031823" cy="90506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Once you Start the Lab, it will last for 4hrs and if you want to extend then comeback and start again to reset the timer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D5BB-126F-1491-A0D3-A967A4559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F5D97-6445-E25C-4CFB-89A60072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49"/>
          <a:stretch/>
        </p:blipFill>
        <p:spPr>
          <a:xfrm>
            <a:off x="0" y="905069"/>
            <a:ext cx="12192000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9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F6D3-F42D-AF1C-97F6-9A9234D1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484"/>
          </a:xfrm>
        </p:spPr>
        <p:txBody>
          <a:bodyPr>
            <a:noAutofit/>
          </a:bodyPr>
          <a:lstStyle/>
          <a:p>
            <a:r>
              <a:rPr lang="en-US" sz="2800" dirty="0"/>
              <a:t>You are given free 50$, if you exceed you will not be able to access AWS with this email id again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94DE-EF95-BA8E-B0B7-EB332F59B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09825-2A76-33C9-9BB0-4A04E0B2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95"/>
          <a:stretch/>
        </p:blipFill>
        <p:spPr>
          <a:xfrm>
            <a:off x="0" y="970384"/>
            <a:ext cx="12192000" cy="5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77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C43F-2D30-BAE0-6AE7-D75BCC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4" y="1"/>
            <a:ext cx="10131425" cy="830424"/>
          </a:xfrm>
        </p:spPr>
        <p:txBody>
          <a:bodyPr/>
          <a:lstStyle/>
          <a:p>
            <a:r>
              <a:rPr lang="en-US" dirty="0"/>
              <a:t>Once the AWS turns green, click on 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E33A0-3A2B-E5CA-12AB-0239D64B1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ED051-D3AF-EB92-EBAB-FE0D65F1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62"/>
          <a:stretch/>
        </p:blipFill>
        <p:spPr>
          <a:xfrm>
            <a:off x="0" y="970384"/>
            <a:ext cx="12192000" cy="588761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B399021-4152-F179-447D-6FB3D81F5ED7}"/>
              </a:ext>
            </a:extLst>
          </p:cNvPr>
          <p:cNvSpPr/>
          <p:nvPr/>
        </p:nvSpPr>
        <p:spPr>
          <a:xfrm rot="5400000">
            <a:off x="2400284" y="2025221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26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017E-87EE-906D-73E9-D4028DEA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7" y="27720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will land to the AWS dashboard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2E6C-DD4C-476A-1A1B-39C8E3DE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E612D-CA0E-AFC3-A443-10D6A244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86"/>
          <a:stretch/>
        </p:blipFill>
        <p:spPr>
          <a:xfrm>
            <a:off x="0" y="615820"/>
            <a:ext cx="121920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1F35-6271-E266-7EA4-162E9EC1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7" y="183653"/>
            <a:ext cx="10131425" cy="370114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EC2 in Recent visited box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01815-E705-A095-6AA6-BA764B68D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E1C95-763C-5548-CE16-937E9740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63"/>
          <a:stretch/>
        </p:blipFill>
        <p:spPr>
          <a:xfrm>
            <a:off x="0" y="718457"/>
            <a:ext cx="12192000" cy="6139543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B5D8B0A-F888-C705-5D97-9F245B139F85}"/>
              </a:ext>
            </a:extLst>
          </p:cNvPr>
          <p:cNvSpPr/>
          <p:nvPr/>
        </p:nvSpPr>
        <p:spPr>
          <a:xfrm rot="4091990">
            <a:off x="2059874" y="4456154"/>
            <a:ext cx="192686" cy="10467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626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205-FC1C-520D-CE64-C8EAB3E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6" y="152400"/>
            <a:ext cx="10131425" cy="388775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start the exercises from here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53BDE-A3E1-C5C8-6702-A3953949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6DF61-8821-E8F5-ECF3-30499B259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32"/>
          <a:stretch/>
        </p:blipFill>
        <p:spPr>
          <a:xfrm>
            <a:off x="0" y="755780"/>
            <a:ext cx="12192000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2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7E05-A49A-2C76-7F0E-A53FB160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46" y="71967"/>
            <a:ext cx="10131425" cy="506532"/>
          </a:xfrm>
        </p:spPr>
        <p:txBody>
          <a:bodyPr>
            <a:normAutofit fontScale="90000"/>
          </a:bodyPr>
          <a:lstStyle/>
          <a:p>
            <a:r>
              <a:rPr lang="en-US" dirty="0"/>
              <a:t>Once your lab work is done, click on end lab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7C75-2D7A-E47E-497B-3DD4775A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8BB18-C8E9-0917-7CB4-1FFC2156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67"/>
          <a:stretch/>
        </p:blipFill>
        <p:spPr>
          <a:xfrm>
            <a:off x="0" y="578499"/>
            <a:ext cx="12192000" cy="6279501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49E35155-1034-B0A4-CAB7-AB6B40C86CDF}"/>
              </a:ext>
            </a:extLst>
          </p:cNvPr>
          <p:cNvSpPr/>
          <p:nvPr/>
        </p:nvSpPr>
        <p:spPr>
          <a:xfrm rot="7961981">
            <a:off x="8726441" y="1260110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11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7DF4-5BD4-A0F0-C895-09205CA8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95" y="39309"/>
            <a:ext cx="10131425" cy="501867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yes to end the lab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CD449-2B93-4C60-6EDD-5A9595DD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6DB1A-CBB1-B60A-F480-CE463A2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3"/>
          <a:stretch/>
        </p:blipFill>
        <p:spPr>
          <a:xfrm>
            <a:off x="0" y="625151"/>
            <a:ext cx="12192000" cy="6232849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764A5BE4-4D84-5B66-2EE3-8095B70CDBE2}"/>
              </a:ext>
            </a:extLst>
          </p:cNvPr>
          <p:cNvSpPr/>
          <p:nvPr/>
        </p:nvSpPr>
        <p:spPr>
          <a:xfrm rot="3308160">
            <a:off x="9145603" y="2979795"/>
            <a:ext cx="257901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84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21FE-D8D7-3FE6-A007-CC2A5B7F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95" y="90627"/>
            <a:ext cx="12056705" cy="861095"/>
          </a:xfrm>
        </p:spPr>
        <p:txBody>
          <a:bodyPr>
            <a:normAutofit fontScale="90000"/>
          </a:bodyPr>
          <a:lstStyle/>
          <a:p>
            <a:r>
              <a:rPr lang="en-US" dirty="0"/>
              <a:t>Once you get the red color dot beside </a:t>
            </a:r>
            <a:r>
              <a:rPr lang="en-US" dirty="0" err="1"/>
              <a:t>aws</a:t>
            </a:r>
            <a:r>
              <a:rPr lang="en-US" dirty="0"/>
              <a:t>, it indicates stopped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E6AED-A245-9395-8B6A-737A0215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F84B7-A026-1A85-44DF-4DD4E02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65"/>
          <a:stretch/>
        </p:blipFill>
        <p:spPr>
          <a:xfrm>
            <a:off x="0" y="951722"/>
            <a:ext cx="12192000" cy="59062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0DAD08-B0C0-7362-494F-2EF68DBAD965}"/>
              </a:ext>
            </a:extLst>
          </p:cNvPr>
          <p:cNvSpPr/>
          <p:nvPr/>
        </p:nvSpPr>
        <p:spPr>
          <a:xfrm>
            <a:off x="2752531" y="2024742"/>
            <a:ext cx="681135" cy="49452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42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8104-D534-3A21-3501-9EF35D3F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479"/>
            <a:ext cx="10131425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Get Started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3814-E0B4-9A61-B8B4-7DA61C74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B34ED-7E96-F4DF-AECE-189E57FF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63"/>
          <a:stretch/>
        </p:blipFill>
        <p:spPr>
          <a:xfrm>
            <a:off x="0" y="816080"/>
            <a:ext cx="12192000" cy="604192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183E319B-1859-AA0C-11EF-A066270C6EF1}"/>
              </a:ext>
            </a:extLst>
          </p:cNvPr>
          <p:cNvSpPr/>
          <p:nvPr/>
        </p:nvSpPr>
        <p:spPr>
          <a:xfrm rot="19008045">
            <a:off x="7756056" y="5035879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9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DC6F-B513-61CB-3450-6D8904ED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5" y="206477"/>
            <a:ext cx="10131425" cy="127819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Create My Account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CBC79-56B8-7840-D320-89F0736B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7B84-BC1B-95B4-5BF9-091511A1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97"/>
          <a:stretch/>
        </p:blipFill>
        <p:spPr>
          <a:xfrm>
            <a:off x="0" y="629265"/>
            <a:ext cx="12192000" cy="6228735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7D3966E4-A2D1-E8B5-4C1E-06E8EC54D5F2}"/>
              </a:ext>
            </a:extLst>
          </p:cNvPr>
          <p:cNvSpPr/>
          <p:nvPr/>
        </p:nvSpPr>
        <p:spPr>
          <a:xfrm rot="19008045">
            <a:off x="8455853" y="3448640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15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F04C-41E4-851A-FCA5-AA932C66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17" y="127820"/>
            <a:ext cx="10131425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Provide a password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30BF-3F01-3340-03A1-AC37845D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4C9AD-5762-2A86-4E7C-24E26B6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98"/>
          <a:stretch/>
        </p:blipFill>
        <p:spPr>
          <a:xfrm>
            <a:off x="0" y="747252"/>
            <a:ext cx="12192000" cy="6110748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D8DA27D-2476-00E1-85B1-5A0926F199B9}"/>
              </a:ext>
            </a:extLst>
          </p:cNvPr>
          <p:cNvSpPr/>
          <p:nvPr/>
        </p:nvSpPr>
        <p:spPr>
          <a:xfrm rot="16200000">
            <a:off x="6944294" y="3584702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2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F970-08C8-6E16-7C10-2BDC1CB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0465" cy="73741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time zone(any Indian time zone), Check all the boxes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A4C6-3677-0853-E552-1FA053882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17EC9-2B2E-B007-BE9A-EFEEDB61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44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F2300316-3CA3-CB7B-5217-B2B4EC1CCE0A}"/>
              </a:ext>
            </a:extLst>
          </p:cNvPr>
          <p:cNvSpPr/>
          <p:nvPr/>
        </p:nvSpPr>
        <p:spPr>
          <a:xfrm rot="3040000">
            <a:off x="4453019" y="3925860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FEBA177-923F-AFA2-87B2-A947982D2778}"/>
              </a:ext>
            </a:extLst>
          </p:cNvPr>
          <p:cNvSpPr/>
          <p:nvPr/>
        </p:nvSpPr>
        <p:spPr>
          <a:xfrm rot="4000782">
            <a:off x="4359712" y="5904247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21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E1BC-6E21-BEA5-A8AE-27FDFE4D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27" y="1"/>
            <a:ext cx="10131425" cy="757084"/>
          </a:xfrm>
        </p:spPr>
        <p:txBody>
          <a:bodyPr/>
          <a:lstStyle/>
          <a:p>
            <a:r>
              <a:rPr lang="en-US" dirty="0"/>
              <a:t>Scroll down and Click on Register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6BD7A-2625-3548-378E-A3937E38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C9064-7A0F-13B8-A7A1-F42F29DA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65"/>
          <a:stretch/>
        </p:blipFill>
        <p:spPr>
          <a:xfrm>
            <a:off x="0" y="757085"/>
            <a:ext cx="12192000" cy="6100915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9003C608-03A6-F348-76DD-E56D08A803D7}"/>
              </a:ext>
            </a:extLst>
          </p:cNvPr>
          <p:cNvSpPr/>
          <p:nvPr/>
        </p:nvSpPr>
        <p:spPr>
          <a:xfrm rot="16200000">
            <a:off x="5861943" y="6029608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66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DFB9-4CB2-05A9-0570-67C82DFF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6" y="39329"/>
            <a:ext cx="10131425" cy="491613"/>
          </a:xfrm>
        </p:spPr>
        <p:txBody>
          <a:bodyPr>
            <a:normAutofit fontScale="90000"/>
          </a:bodyPr>
          <a:lstStyle/>
          <a:p>
            <a:r>
              <a:rPr lang="en-US" dirty="0"/>
              <a:t>on this window click on account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6A04F-9E11-977F-BA86-6292E44E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0E640-7894-B376-E58E-0D743D48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03"/>
          <a:stretch/>
        </p:blipFill>
        <p:spPr>
          <a:xfrm>
            <a:off x="0" y="530943"/>
            <a:ext cx="12192000" cy="6327058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CA992E4-C463-6300-EB61-688173F5FCB4}"/>
              </a:ext>
            </a:extLst>
          </p:cNvPr>
          <p:cNvSpPr/>
          <p:nvPr/>
        </p:nvSpPr>
        <p:spPr>
          <a:xfrm rot="14444898">
            <a:off x="698932" y="1496522"/>
            <a:ext cx="178268" cy="58193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11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9783-6B8A-A09F-A811-6F55D7AF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20" y="121299"/>
            <a:ext cx="11804478" cy="512882"/>
          </a:xfrm>
        </p:spPr>
        <p:txBody>
          <a:bodyPr>
            <a:normAutofit fontScale="90000"/>
          </a:bodyPr>
          <a:lstStyle/>
          <a:p>
            <a:r>
              <a:rPr lang="en-US" dirty="0"/>
              <a:t>Let's see how to logout and login again </a:t>
            </a:r>
            <a:r>
              <a:rPr lang="en-US" dirty="0">
                <a:sym typeface="Wingdings" panose="05000000000000000000" pitchFamily="2" charset="2"/>
              </a:rPr>
              <a:t>CLICK on logout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FC61-578B-FCC1-1C39-2CF46325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E87AF-3311-A842-E98A-E66FF908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35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1C6A259-9198-483F-5A81-F9DE2BB54F67}"/>
              </a:ext>
            </a:extLst>
          </p:cNvPr>
          <p:cNvSpPr/>
          <p:nvPr/>
        </p:nvSpPr>
        <p:spPr>
          <a:xfrm rot="19008045">
            <a:off x="2446937" y="2859456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873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71</TotalTime>
  <Words>260</Words>
  <Application>Microsoft Office PowerPoint</Application>
  <PresentationFormat>Widescreen</PresentationFormat>
  <Paragraphs>30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Celestial</vt:lpstr>
      <vt:lpstr>AWS </vt:lpstr>
      <vt:lpstr>Go to your Email and Check for AWS Academy course invitation</vt:lpstr>
      <vt:lpstr>Click on Get Started</vt:lpstr>
      <vt:lpstr>Click on Create My Account</vt:lpstr>
      <vt:lpstr>Provide a password</vt:lpstr>
      <vt:lpstr>Select time zone(any Indian time zone), Check all the boxes</vt:lpstr>
      <vt:lpstr>Scroll down and Click on Register</vt:lpstr>
      <vt:lpstr>on this window click on account</vt:lpstr>
      <vt:lpstr>Let's see how to logout and login again CLICK on logout</vt:lpstr>
      <vt:lpstr>Go to google search for aws academy login</vt:lpstr>
      <vt:lpstr>Search for Untitled and click</vt:lpstr>
      <vt:lpstr>Click on Student Login</vt:lpstr>
      <vt:lpstr>Fill the username and password click on login</vt:lpstr>
      <vt:lpstr>Click on the aws academy learner lab</vt:lpstr>
      <vt:lpstr>Click on Modules</vt:lpstr>
      <vt:lpstr>Scroll down</vt:lpstr>
      <vt:lpstr>Scroll down and click on AWS Academy Learner Lab</vt:lpstr>
      <vt:lpstr>Scroll down after reading the terms &amp; conditions </vt:lpstr>
      <vt:lpstr>Scroll down and click on I Agree</vt:lpstr>
      <vt:lpstr>If there is red dot beside AWS it means the sandbox (AWS Learning Environment) is in stop state, click on Start Lab</vt:lpstr>
      <vt:lpstr>Once you Start the Lab, it will last for 4hrs and if you want to extend then comeback and start again to reset the timer</vt:lpstr>
      <vt:lpstr>You are given free 50$, if you exceed you will not be able to access AWS with this email id again</vt:lpstr>
      <vt:lpstr>Once the AWS turns green, click on it</vt:lpstr>
      <vt:lpstr>You will land to the AWS dashboard</vt:lpstr>
      <vt:lpstr>Click on EC2 in Recent visited box</vt:lpstr>
      <vt:lpstr>We can start the exercises from here</vt:lpstr>
      <vt:lpstr>Once your lab work is done, click on end lab</vt:lpstr>
      <vt:lpstr>Click on yes to end the lab</vt:lpstr>
      <vt:lpstr>Once you get the red color dot beside aws, it indicates stopped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 Budaraju</dc:creator>
  <cp:lastModifiedBy>Madhu Budaraju</cp:lastModifiedBy>
  <cp:revision>2</cp:revision>
  <dcterms:created xsi:type="dcterms:W3CDTF">2024-12-17T08:42:38Z</dcterms:created>
  <dcterms:modified xsi:type="dcterms:W3CDTF">2024-12-17T10:29:32Z</dcterms:modified>
</cp:coreProperties>
</file>